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238" r:id="rId3"/>
    <p:sldId id="1243" r:id="rId4"/>
    <p:sldId id="1242" r:id="rId5"/>
    <p:sldId id="1263" r:id="rId6"/>
    <p:sldId id="1250" r:id="rId7"/>
    <p:sldId id="1264" r:id="rId8"/>
    <p:sldId id="1244" r:id="rId9"/>
    <p:sldId id="1265" r:id="rId10"/>
    <p:sldId id="1266" r:id="rId11"/>
    <p:sldId id="1245" r:id="rId12"/>
    <p:sldId id="1241" r:id="rId13"/>
    <p:sldId id="1259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WYS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4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 glimpse of the </a:t>
            </a:r>
            <a:r>
              <a:rPr lang="en-US" altLang="zh-CN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future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2</a:t>
            </a:r>
            <a:r>
              <a:rPr lang="zh-CN" altLang="en-US" sz="4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Using Language</a:t>
            </a:r>
            <a:endParaRPr lang="zh-CN" altLang="en-US" sz="4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Multiple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多种基因表现不同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这取决于一个人在走路前是否吃过东西。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freedom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对许多老年人来说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开车使他们可以自由地出门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而不必依靠别人。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735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785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horizon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将要发生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在地平线上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982847"/>
            <a:ext cx="11593288" cy="273630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8690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horizon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虽然我不会指望病人在短期内对机器人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医生有信心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但我确信人工智能医生即将出现。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712505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013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844824"/>
            <a:ext cx="11521280" cy="165618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below the horizon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在地平线下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broaden/expand the horizons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开阔视野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916832"/>
            <a:ext cx="1777672" cy="34902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350100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horizon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太阳落到了地平线下。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36724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56792"/>
                <a:ext cx="11485848" cy="337284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𝐀𝐥𝐭𝐡𝐨𝐮𝐠𝐡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𝐈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𝐰𝐨𝐮𝐥𝐝𝐧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’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𝐛𝐚𝐧𝐤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𝐩𝐚𝐭𝐢𝐞𝐧𝐭𝐬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𝐟𝐞𝐞𝐥𝐢𝐧𝐠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让步状语从句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F081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confident about seeing a robot doctor any time soon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I’m sure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𝐭𝐡𝐚𝐭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𝐀𝐈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𝐝𝐨𝐜𝐭𝐨𝐫𝐬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𝐚𝐫𝐞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𝐨𝐧𝐭𝐡𝐞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宾语从句</m:t>
                        </m:r>
                      </m:lim>
                    </m:limLow>
                  </m:oMath>
                </a14:m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horizon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虽然我不会指望病人在短期内对机器人医生有信心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但我确信人工智能医生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即将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出现。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56792"/>
                <a:ext cx="11485848" cy="3372846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08720"/>
            <a:ext cx="2023437" cy="481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83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62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bound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可能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3" y="1196752"/>
            <a:ext cx="1897927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420888"/>
            <a:ext cx="11593288" cy="223224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ahead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其中一些想法可能听起来远远超前于他们的时代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但我确信它们迟早会发生的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150546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8004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bound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很有可能，肯定会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bound for sp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前往某地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bound up in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忙于某事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bound up with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和某事密切相关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你做了这么多功课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考试一定会及格的。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boarded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我登上了前往上海的火车。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他工作太忙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没有太多时间陪他的孩子们。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society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maps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在现代社会里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地图仍然与我们的日常生活息息相关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26410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93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95858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demand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需要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需求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要求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需要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060848"/>
            <a:ext cx="11593288" cy="3312368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faster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comfortable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transport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corner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companies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intending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on-demand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随着许多公司打算提供按需服务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除了更快、更安全、更舒适的交通工具指日可待之外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我们还可以对更短的等待时间寄予希望。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790506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75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meet/satisfy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demand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满足需求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supply and demand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供求关系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demand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需求量大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demand sth of sb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向某人索要某物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demand 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meet/satisfy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更多的风力发电站将如雨后春笋般涌现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以满足对清洁能源的需求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349474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36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3681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define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professionalism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demand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为什么我们必须依据基本的供给和需求来定义一个职业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为满足对新轿车需求的增加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工人们正全力以赴地工作。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demands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proficiency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功夫是一门需要耐心、精力和时间才能达到精通的学问。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621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772816"/>
            <a:ext cx="11521280" cy="11521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demanding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高要求的，要求严厉的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844824"/>
            <a:ext cx="1777672" cy="34902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demanded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demanding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customers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demands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经理要求他们设法满足最苛刻的顾客的要求。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17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4649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bank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依靠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指望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XB3.eps" descr="id:21474885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14442"/>
            <a:ext cx="1900798" cy="36633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564904"/>
            <a:ext cx="11593288" cy="2232248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horizon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虽然我不会指望病人在短期内对机器人医生有信心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但我确信人工智能医生即将出现。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294562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70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bank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sb to do/doing sth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指望某人做某事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help/helping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不要指望别人来帮助你走出困境。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6" name="TS8.eps" descr="id:21474885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412776"/>
            <a:ext cx="1060867" cy="3600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996952"/>
            <a:ext cx="11521280" cy="2232248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288846" y="350274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rely on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信任，信赖；依赖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 on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依靠，指望，确信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 on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依靠，信赖；相信；取决于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知识拓展小.eps" descr="id:21474870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34566" y="3068960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78094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742</Words>
  <Application>Microsoft Office PowerPoint</Application>
  <PresentationFormat>自定义</PresentationFormat>
  <Paragraphs>43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574</cp:revision>
  <dcterms:created xsi:type="dcterms:W3CDTF">2020-11-06T05:24:00Z</dcterms:created>
  <dcterms:modified xsi:type="dcterms:W3CDTF">2025-11-01T08:21:23Z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